
<file path=[Content_Types].xml><?xml version="1.0" encoding="utf-8"?>
<Types xmlns="http://schemas.openxmlformats.org/package/2006/content-types">
  <Override PartName="/ppt/charts/chart1.xml" ContentType="application/vnd.openxmlformats-officedocument.drawingml.chart+xml"/>
  <Override PartName="/ppt/slideLayouts/slideLayout1.xml" ContentType="application/vnd.openxmlformats-officedocument.presentationml.slideLayout+xml"/>
  <Default Extension="png" ContentType="image/png"/>
  <Default Extension="rels" ContentType="application/vnd.openxmlformats-package.relationships+xml"/>
  <Override PartName="/ppt/slides/slide11.xml" ContentType="application/vnd.openxmlformats-officedocument.presentationml.slide+xml"/>
  <Default Extension="xml" ContentType="application/xml"/>
  <Override PartName="/ppt/slides/slide9.xml" ContentType="application/vnd.openxmlformats-officedocument.presentationml.slide+xml"/>
  <Default Extension="jpeg" ContentType="image/jpeg"/>
  <Override PartName="/ppt/notesSlides/notesSlide3.xml" ContentType="application/vnd.openxmlformats-officedocument.presentationml.notesSlide+xml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notesSlides/notesSlide1.xml" ContentType="application/vnd.openxmlformats-officedocument.presentationml.notesSlide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theme/theme2.xml" ContentType="application/vnd.openxmlformats-officedocument.them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xlsx" ContentType="application/vnd.openxmlformats-officedocument.spreadsheetml.sheet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Override PartName="/ppt/charts/chart2.xml" ContentType="application/vnd.openxmlformats-officedocument.drawingml.chart+xml"/>
  <Override PartName="/ppt/slides/slide12.xml" ContentType="application/vnd.openxmlformats-officedocument.presentationml.slide+xml"/>
  <Default Extension="bin" ContentType="application/vnd.openxmlformats-officedocument.presentationml.printerSettings"/>
  <Override PartName="/ppt/slides/slide10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notesSlides/notesSlide2.xml" ContentType="application/vnd.openxmlformats-officedocument.presentationml.notesSlide+xml"/>
  <Override PartName="/ppt/handoutMasters/handoutMaster1.xml" ContentType="application/vnd.openxmlformats-officedocument.presentationml.handoutMaster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theme/theme3.xml" ContentType="application/vnd.openxmlformats-officedocument.theme+xml"/>
  <Override PartName="/ppt/notesMasters/notesMaster1.xml" ContentType="application/vnd.openxmlformats-officedocument.presentationml.notesMaster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97" r:id="rId1"/>
  </p:sldMasterIdLst>
  <p:notesMasterIdLst>
    <p:notesMasterId r:id="rId14"/>
  </p:notesMasterIdLst>
  <p:handoutMasterIdLst>
    <p:handoutMasterId r:id="rId15"/>
  </p:handoutMasterIdLst>
  <p:sldIdLst>
    <p:sldId id="256" r:id="rId2"/>
    <p:sldId id="257" r:id="rId3"/>
    <p:sldId id="258" r:id="rId4"/>
    <p:sldId id="260" r:id="rId5"/>
    <p:sldId id="27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prnPr prnWhat="handouts6" frameSlides="1"/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794" autoAdjust="0"/>
    <p:restoredTop sz="94660"/>
  </p:normalViewPr>
  <p:slideViewPr>
    <p:cSldViewPr snapToGrid="0" snapToObjects="1">
      <p:cViewPr varScale="1">
        <p:scale>
          <a:sx n="111" d="100"/>
          <a:sy n="111" d="100"/>
        </p:scale>
        <p:origin x="-672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notesMaster" Target="notesMasters/notesMaster1.xml"/><Relationship Id="rId15" Type="http://schemas.openxmlformats.org/officeDocument/2006/relationships/handoutMaster" Target="handoutMasters/handoutMaster1.xml"/><Relationship Id="rId16" Type="http://schemas.openxmlformats.org/officeDocument/2006/relationships/printerSettings" Target="printerSettings/printerSettings1.bin"/><Relationship Id="rId17" Type="http://schemas.openxmlformats.org/officeDocument/2006/relationships/presProps" Target="presProps.xml"/><Relationship Id="rId18" Type="http://schemas.openxmlformats.org/officeDocument/2006/relationships/viewProps" Target="viewProps.xml"/><Relationship Id="rId1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18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Men</c:v>
                </c:pt>
              </c:strCache>
            </c:strRef>
          </c:tx>
          <c:cat>
            <c:strRef>
              <c:f>Sheet1!$A$2</c:f>
              <c:strCache>
                <c:ptCount val="1"/>
                <c:pt idx="0">
                  <c:v>Life Expectency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71.0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Women</c:v>
                </c:pt>
              </c:strCache>
            </c:strRef>
          </c:tx>
          <c:cat>
            <c:strRef>
              <c:f>Sheet1!$A$2</c:f>
              <c:strCache>
                <c:ptCount val="1"/>
                <c:pt idx="0">
                  <c:v>Life Expectency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75.0</c:v>
                </c:pt>
              </c:numCache>
            </c:numRef>
          </c:val>
        </c:ser>
        <c:shape val="cylinder"/>
        <c:axId val="533815800"/>
        <c:axId val="533779384"/>
        <c:axId val="0"/>
      </c:bar3DChart>
      <c:catAx>
        <c:axId val="533815800"/>
        <c:scaling>
          <c:orientation val="minMax"/>
        </c:scaling>
        <c:axPos val="b"/>
        <c:tickLblPos val="nextTo"/>
        <c:crossAx val="533779384"/>
        <c:crosses val="autoZero"/>
        <c:auto val="1"/>
        <c:lblAlgn val="ctr"/>
        <c:lblOffset val="100"/>
      </c:catAx>
      <c:valAx>
        <c:axId val="533779384"/>
        <c:scaling>
          <c:orientation val="minMax"/>
        </c:scaling>
        <c:axPos val="l"/>
        <c:majorGridlines/>
        <c:numFmt formatCode="General" sourceLinked="1"/>
        <c:tickLblPos val="nextTo"/>
        <c:crossAx val="533815800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18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Men</c:v>
                </c:pt>
              </c:strCache>
            </c:strRef>
          </c:tx>
          <c:cat>
            <c:strRef>
              <c:f>Sheet1!$A$2</c:f>
              <c:strCache>
                <c:ptCount val="1"/>
                <c:pt idx="0">
                  <c:v>Literacy Rate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97.0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Women</c:v>
                </c:pt>
              </c:strCache>
            </c:strRef>
          </c:tx>
          <c:cat>
            <c:strRef>
              <c:f>Sheet1!$A$2</c:f>
              <c:strCache>
                <c:ptCount val="1"/>
                <c:pt idx="0">
                  <c:v>Literacy Rate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90.0</c:v>
                </c:pt>
              </c:numCache>
            </c:numRef>
          </c:val>
        </c:ser>
        <c:shape val="box"/>
        <c:axId val="533755352"/>
        <c:axId val="533751912"/>
        <c:axId val="0"/>
      </c:bar3DChart>
      <c:catAx>
        <c:axId val="533755352"/>
        <c:scaling>
          <c:orientation val="minMax"/>
        </c:scaling>
        <c:axPos val="b"/>
        <c:tickLblPos val="nextTo"/>
        <c:crossAx val="533751912"/>
        <c:crosses val="autoZero"/>
        <c:auto val="1"/>
        <c:lblAlgn val="ctr"/>
        <c:lblOffset val="100"/>
      </c:catAx>
      <c:valAx>
        <c:axId val="533751912"/>
        <c:scaling>
          <c:orientation val="minMax"/>
        </c:scaling>
        <c:axPos val="l"/>
        <c:majorGridlines/>
        <c:numFmt formatCode="General" sourceLinked="1"/>
        <c:tickLblPos val="nextTo"/>
        <c:crossAx val="533755352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E37C83-D69B-0347-B0A9-5DB2FE19381A}" type="datetimeFigureOut">
              <a:rPr lang="en-US" smtClean="0"/>
              <a:pPr/>
              <a:t>9/24/10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E9EC9B-BB20-3044-BC4F-9B10857B463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701C56-5664-8F48-BA1C-B5A4F6E92460}" type="datetimeFigureOut">
              <a:rPr lang="en-US" smtClean="0"/>
              <a:pPr/>
              <a:t>9/24/10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295F5E-F8A5-2F45-AF60-847C498201D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295F5E-F8A5-2F45-AF60-847C498201DA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295F5E-F8A5-2F45-AF60-847C498201DA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295F5E-F8A5-2F45-AF60-847C498201DA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3ECDE-21F3-3544-A677-AE89EA34AD4E}" type="datetimeFigureOut">
              <a:rPr lang="en-US" smtClean="0"/>
              <a:pPr/>
              <a:t>9/24/10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1B95E-F24A-DF40-8480-85E20F802F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3ECDE-21F3-3544-A677-AE89EA34AD4E}" type="datetimeFigureOut">
              <a:rPr lang="en-US" smtClean="0"/>
              <a:pPr/>
              <a:t>9/24/10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1B95E-F24A-DF40-8480-85E20F802F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3ECDE-21F3-3544-A677-AE89EA34AD4E}" type="datetimeFigureOut">
              <a:rPr lang="en-US" smtClean="0"/>
              <a:pPr/>
              <a:t>9/24/10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1B95E-F24A-DF40-8480-85E20F802F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3ECDE-21F3-3544-A677-AE89EA34AD4E}" type="datetimeFigureOut">
              <a:rPr lang="en-US" smtClean="0"/>
              <a:pPr/>
              <a:t>9/24/10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1B95E-F24A-DF40-8480-85E20F802F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3ECDE-21F3-3544-A677-AE89EA34AD4E}" type="datetimeFigureOut">
              <a:rPr lang="en-US" smtClean="0"/>
              <a:pPr/>
              <a:t>9/24/10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1B95E-F24A-DF40-8480-85E20F802F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3ECDE-21F3-3544-A677-AE89EA34AD4E}" type="datetimeFigureOut">
              <a:rPr lang="en-US" smtClean="0"/>
              <a:pPr/>
              <a:t>9/24/10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1B95E-F24A-DF40-8480-85E20F802F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3ECDE-21F3-3544-A677-AE89EA34AD4E}" type="datetimeFigureOut">
              <a:rPr lang="en-US" smtClean="0"/>
              <a:pPr/>
              <a:t>9/24/10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1B95E-F24A-DF40-8480-85E20F802F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3ECDE-21F3-3544-A677-AE89EA34AD4E}" type="datetimeFigureOut">
              <a:rPr lang="en-US" smtClean="0"/>
              <a:pPr/>
              <a:t>9/24/10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1B95E-F24A-DF40-8480-85E20F802F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3ECDE-21F3-3544-A677-AE89EA34AD4E}" type="datetimeFigureOut">
              <a:rPr lang="en-US" smtClean="0"/>
              <a:pPr/>
              <a:t>9/24/10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1B95E-F24A-DF40-8480-85E20F802F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3ECDE-21F3-3544-A677-AE89EA34AD4E}" type="datetimeFigureOut">
              <a:rPr lang="en-US" smtClean="0"/>
              <a:pPr/>
              <a:t>9/24/10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1B95E-F24A-DF40-8480-85E20F802F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3ECDE-21F3-3544-A677-AE89EA34AD4E}" type="datetimeFigureOut">
              <a:rPr lang="en-US" smtClean="0"/>
              <a:pPr/>
              <a:t>9/24/10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1B95E-F24A-DF40-8480-85E20F802F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23ECDE-21F3-3544-A677-AE89EA34AD4E}" type="datetimeFigureOut">
              <a:rPr lang="en-US" smtClean="0"/>
              <a:pPr/>
              <a:t>9/24/10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11B95E-F24A-DF40-8480-85E20F802F8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3" Type="http://schemas.openxmlformats.org/officeDocument/2006/relationships/chart" Target="../charts/char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chart" Target="../charts/chart2.xml"/><Relationship Id="rId3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330113">
            <a:off x="4418260" y="763093"/>
            <a:ext cx="4417050" cy="292408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8800" y="2959100"/>
            <a:ext cx="7315200" cy="3898900"/>
          </a:xfrm>
          <a:prstGeom prst="rect">
            <a:avLst/>
          </a:prstGeom>
        </p:spPr>
      </p:pic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0" y="324239"/>
            <a:ext cx="4283741" cy="6130210"/>
          </a:xfrm>
          <a:noFill/>
        </p:spPr>
        <p:txBody>
          <a:bodyPr>
            <a:noAutofit/>
          </a:bodyPr>
          <a:lstStyle/>
          <a:p>
            <a:pPr lvl="0" algn="ctr"/>
            <a:r>
              <a:rPr lang="en-US" sz="6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 have the largest population in the world! You will find me in Asia.</a:t>
            </a:r>
          </a:p>
          <a:p>
            <a:pPr algn="ctr"/>
            <a:endParaRPr lang="en-US" sz="4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8325" y="4838344"/>
            <a:ext cx="876567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3600" dirty="0"/>
              <a:t>S</a:t>
            </a:r>
            <a:r>
              <a:rPr lang="en-US" sz="3600" dirty="0" smtClean="0"/>
              <a:t>ome of my exports include clothing, electronics, textiles and I import, copper, electrical equipment, fuel, oil, and machinery.</a:t>
            </a:r>
          </a:p>
          <a:p>
            <a:endParaRPr lang="en-US" sz="3600" dirty="0"/>
          </a:p>
        </p:txBody>
      </p:sp>
      <p:pic>
        <p:nvPicPr>
          <p:cNvPr id="3" name="Picture 2" descr="chin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0155" y="364769"/>
            <a:ext cx="5962650" cy="447357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6188" y="121877"/>
            <a:ext cx="8495137" cy="6371353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389865" y="5560772"/>
            <a:ext cx="6057668" cy="707886"/>
          </a:xfrm>
          <a:prstGeom prst="rect">
            <a:avLst/>
          </a:prstGeom>
          <a:solidFill>
            <a:srgbClr val="FFFFFF"/>
          </a:solidFill>
        </p:spPr>
        <p:txBody>
          <a:bodyPr wrap="none">
            <a:spAutoFit/>
          </a:bodyPr>
          <a:lstStyle/>
          <a:p>
            <a:pPr lvl="0" algn="ctr"/>
            <a:r>
              <a:rPr lang="en-US" sz="4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 am proud of my Great Wall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630" y="140733"/>
            <a:ext cx="8812249" cy="6609187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621535" y="364768"/>
            <a:ext cx="7917819" cy="62170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199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 am China!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/>
        </p:nvPicPr>
        <p:blipFill>
          <a:blip r:embed="rId2"/>
          <a:srcRect t="13398" b="11654"/>
          <a:stretch>
            <a:fillRect/>
          </a:stretch>
        </p:blipFill>
        <p:spPr>
          <a:xfrm>
            <a:off x="1445743" y="466744"/>
            <a:ext cx="6959061" cy="420156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5" name="TextBox 14"/>
          <p:cNvSpPr txBox="1"/>
          <p:nvPr/>
        </p:nvSpPr>
        <p:spPr>
          <a:xfrm>
            <a:off x="675002" y="4794165"/>
            <a:ext cx="8271645" cy="175432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 algn="ctr"/>
            <a:r>
              <a:rPr lang="en-US" sz="3600" dirty="0" smtClean="0"/>
              <a:t>A few of my </a:t>
            </a:r>
            <a:r>
              <a:rPr lang="en-US" sz="3600" dirty="0"/>
              <a:t>neighboring </a:t>
            </a:r>
            <a:r>
              <a:rPr lang="en-US" sz="3600" dirty="0" smtClean="0"/>
              <a:t>countries are India, Mongolia, Kazakhstan, Nepal, Bhutan,  &amp; North Korea</a:t>
            </a:r>
            <a:endParaRPr lang="en-US" sz="36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7518"/>
            <a:ext cx="9167356" cy="6875517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394014" y="1081475"/>
            <a:ext cx="8614866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4000" dirty="0" smtClean="0"/>
              <a:t>I am the third largest country in area with subarctic regions in the north, tropical lowlands in the south, </a:t>
            </a:r>
          </a:p>
          <a:p>
            <a:pPr lvl="0" algn="ctr"/>
            <a:r>
              <a:rPr lang="en-US" sz="4000" dirty="0" smtClean="0"/>
              <a:t>fertile plains in the east, </a:t>
            </a:r>
          </a:p>
          <a:p>
            <a:pPr lvl="0" algn="ctr"/>
            <a:r>
              <a:rPr lang="en-US" sz="4000" dirty="0" smtClean="0"/>
              <a:t>and deserts in the west</a:t>
            </a:r>
            <a:endParaRPr lang="en-US" sz="40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rcRect l="6364" r="17544"/>
          <a:stretch>
            <a:fillRect/>
          </a:stretch>
        </p:blipFill>
        <p:spPr>
          <a:xfrm>
            <a:off x="587480" y="337749"/>
            <a:ext cx="4756235" cy="468796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32882" y="5001230"/>
            <a:ext cx="746059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sz="3600" dirty="0" smtClean="0"/>
              <a:t>Men have an average life span of 71 years, and women have an average life span of 75 years.</a:t>
            </a:r>
          </a:p>
          <a:p>
            <a:pPr lvl="0"/>
            <a:endParaRPr lang="en-US" sz="3600" dirty="0" smtClean="0"/>
          </a:p>
          <a:p>
            <a:endParaRPr lang="en-US" sz="3600" dirty="0" smtClean="0"/>
          </a:p>
          <a:p>
            <a:endParaRPr lang="en-US" sz="3600" dirty="0"/>
          </a:p>
        </p:txBody>
      </p:sp>
      <p:graphicFrame>
        <p:nvGraphicFramePr>
          <p:cNvPr id="7" name="Chart 6"/>
          <p:cNvGraphicFramePr/>
          <p:nvPr/>
        </p:nvGraphicFramePr>
        <p:xfrm>
          <a:off x="5404655" y="2296696"/>
          <a:ext cx="3048000" cy="27640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/>
          <p:cNvGraphicFramePr/>
          <p:nvPr/>
        </p:nvGraphicFramePr>
        <p:xfrm>
          <a:off x="4512887" y="1649595"/>
          <a:ext cx="4364258" cy="32694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rcRect t="10552" b="6119"/>
          <a:stretch>
            <a:fillRect/>
          </a:stretch>
        </p:blipFill>
        <p:spPr>
          <a:xfrm>
            <a:off x="480899" y="505220"/>
            <a:ext cx="4012926" cy="445858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32266" y="4919008"/>
            <a:ext cx="881173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4000" dirty="0" smtClean="0"/>
              <a:t>Women who live here </a:t>
            </a:r>
            <a:r>
              <a:rPr lang="en-US" sz="4000" dirty="0"/>
              <a:t>have a literacy rate </a:t>
            </a:r>
            <a:r>
              <a:rPr lang="en-US" sz="4000" dirty="0" smtClean="0"/>
              <a:t>of 90%, and men have a literacy rate of 97% .</a:t>
            </a:r>
            <a:endParaRPr lang="en-US" sz="40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796" y="272647"/>
            <a:ext cx="8461796" cy="6346347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121327" y="4666148"/>
            <a:ext cx="6153975" cy="1600438"/>
          </a:xfrm>
          <a:prstGeom prst="rect">
            <a:avLst/>
          </a:prstGeom>
          <a:solidFill>
            <a:srgbClr val="FFFFFF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 algn="ctr"/>
            <a:r>
              <a:rPr lang="en-US" sz="4000" dirty="0"/>
              <a:t>My</a:t>
            </a:r>
            <a:r>
              <a:rPr lang="en-US" sz="4000" dirty="0" smtClean="0"/>
              <a:t> GDP per capita is </a:t>
            </a:r>
            <a:r>
              <a:rPr lang="en-US" sz="4000" dirty="0"/>
              <a:t>approximately</a:t>
            </a:r>
            <a:r>
              <a:rPr lang="en-US" sz="4000" dirty="0" smtClean="0"/>
              <a:t> $5,383</a:t>
            </a:r>
          </a:p>
          <a:p>
            <a:pPr algn="ctr"/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256" y="185340"/>
            <a:ext cx="8644444" cy="6483333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4620979" y="4608870"/>
            <a:ext cx="4012956" cy="1754327"/>
          </a:xfrm>
          <a:prstGeom prst="rect">
            <a:avLst/>
          </a:prstGeom>
          <a:solidFill>
            <a:srgbClr val="FFFFFF"/>
          </a:solidFill>
        </p:spPr>
        <p:txBody>
          <a:bodyPr wrap="square">
            <a:spAutoFit/>
          </a:bodyPr>
          <a:lstStyle/>
          <a:p>
            <a:pPr lvl="0" algn="ctr"/>
            <a:r>
              <a:rPr lang="en-US" sz="3600" dirty="0" smtClean="0"/>
              <a:t>I have a Communist form of government.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002" y="216762"/>
            <a:ext cx="4572000" cy="6096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485720" y="459339"/>
            <a:ext cx="3482624" cy="5632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sz="3600" dirty="0"/>
              <a:t>The main religions found here</a:t>
            </a:r>
            <a:r>
              <a:rPr lang="en-US" sz="3600" dirty="0" smtClean="0"/>
              <a:t> Buddhism, Taoism, Islam, Catholicism, and Protestantism, but the government encourages atheism.</a:t>
            </a:r>
            <a:endParaRPr lang="en-US" sz="36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8560" y="1432057"/>
            <a:ext cx="3241288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sz="4000" dirty="0" smtClean="0"/>
              <a:t>Most of my </a:t>
            </a:r>
            <a:r>
              <a:rPr lang="en-US" sz="4000" dirty="0"/>
              <a:t>people speak the</a:t>
            </a:r>
            <a:r>
              <a:rPr lang="en-US" sz="4000" dirty="0" smtClean="0"/>
              <a:t> Mandarin language</a:t>
            </a:r>
            <a:r>
              <a:rPr lang="en-US" sz="4000" dirty="0"/>
              <a:t>.</a:t>
            </a:r>
          </a:p>
          <a:p>
            <a:pPr algn="ctr"/>
            <a:endParaRPr lang="en-US" sz="40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8515" y="329493"/>
            <a:ext cx="4572000" cy="6096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254</TotalTime>
  <Words>198</Words>
  <Application>Microsoft Macintosh PowerPoint</Application>
  <PresentationFormat>On-screen Show (4:3)</PresentationFormat>
  <Paragraphs>18</Paragraphs>
  <Slides>12</Slides>
  <Notes>3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</vt:vector>
  </TitlesOfParts>
  <Company>Leander ISD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Vickie Garner</dc:creator>
  <cp:lastModifiedBy>Vickie Garner</cp:lastModifiedBy>
  <cp:revision>49</cp:revision>
  <cp:lastPrinted>2010-09-08T21:14:18Z</cp:lastPrinted>
  <dcterms:created xsi:type="dcterms:W3CDTF">2010-09-24T18:19:31Z</dcterms:created>
  <dcterms:modified xsi:type="dcterms:W3CDTF">2010-09-24T18:54:25Z</dcterms:modified>
</cp:coreProperties>
</file>